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5" r:id="rId4"/>
    <p:sldId id="266" r:id="rId5"/>
    <p:sldId id="267" r:id="rId6"/>
    <p:sldId id="270" r:id="rId7"/>
    <p:sldId id="268" r:id="rId8"/>
    <p:sldId id="269" r:id="rId9"/>
    <p:sldId id="271" r:id="rId10"/>
    <p:sldId id="30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01" r:id="rId20"/>
    <p:sldId id="280" r:id="rId21"/>
    <p:sldId id="281" r:id="rId22"/>
    <p:sldId id="282" r:id="rId23"/>
    <p:sldId id="283" r:id="rId24"/>
    <p:sldId id="284" r:id="rId25"/>
    <p:sldId id="285" r:id="rId26"/>
    <p:sldId id="302" r:id="rId27"/>
    <p:sldId id="289" r:id="rId28"/>
    <p:sldId id="286" r:id="rId29"/>
    <p:sldId id="287" r:id="rId30"/>
    <p:sldId id="288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306" r:id="rId39"/>
    <p:sldId id="304" r:id="rId40"/>
    <p:sldId id="305" r:id="rId41"/>
    <p:sldId id="298" r:id="rId42"/>
    <p:sldId id="299" r:id="rId43"/>
    <p:sldId id="300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9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8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0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2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8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12/14/2015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7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vk.com/album-103379558_224896866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vk.com/album-103379558_224946508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3880" y="262770"/>
            <a:ext cx="8366760" cy="169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Форум «Российский север»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96" y="1956946"/>
            <a:ext cx="468172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2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59" y="270456"/>
            <a:ext cx="10998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Сегодня в Общественной Палате РФ стартует молодежный форум коренных малочисленных народов Севера, Сибири и Дальнего Востока - Российский Север. Участники представляют свои национальные одежды, исполняют танцы и поют.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Организаторы форума поздравляют участников с открытием долгожданного мероприятия! На открытии царит праздничная атмосфера!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60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9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6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69" y="1341292"/>
            <a:ext cx="8826731" cy="5516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8" y="140963"/>
            <a:ext cx="1026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«Государство — это мы»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Посол по особым поручениям МИД России Владимир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Барбин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ответил на все вопросы участников форума «Российский Север».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4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8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881130"/>
            <a:ext cx="9418749" cy="5886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6981" y="0"/>
            <a:ext cx="942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Участники форума "Российский Север" посетили Красную площадь.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22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82" y="-61427"/>
            <a:ext cx="12299382" cy="6919427"/>
          </a:xfrm>
        </p:spPr>
      </p:pic>
    </p:spTree>
    <p:extLst>
      <p:ext uri="{BB962C8B-B14F-4D97-AF65-F5344CB8AC3E}">
        <p14:creationId xmlns:p14="http://schemas.microsoft.com/office/powerpoint/2010/main" val="375240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0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95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8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5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дек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7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0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57" y="2059872"/>
            <a:ext cx="7161848" cy="44761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622" y="186736"/>
            <a:ext cx="11234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Артур Николаевич Чилингаров: "Мы со своей стороны будем всячески поддерживать внутренний туризм, в том числе на территориях Крайнего Севера. Позиция жесткая. Будем развивать внутренний туризм России"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622" y="12842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герой России, первый вице-президент Русского географического общества, президент Государственной полярной академии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3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3" y="1349384"/>
            <a:ext cx="8900160" cy="5006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186" y="405676"/>
            <a:ext cx="1078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Руслан Михайлович Проводников — российский боксёр-профессионал, выступающий в первой полусредней весовой категории. Чемпион мира по версии WBO (2013—2014)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24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3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0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70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 дек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55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8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338" y="296214"/>
            <a:ext cx="11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На форуме "Российский Север" стартовал семинар «Мой народ - моя Россия»: Исторический экскурс. Современная литература как продолжение литературных традиций КМНС.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Григорий Петрович Ледков - Президент Ассоциации коренных малочисленных народов Севера, Сибири и Дальнего Востока</a:t>
            </a:r>
            <a:br>
              <a:rPr lang="ru-RU" dirty="0">
                <a:solidFill>
                  <a:srgbClr val="000000"/>
                </a:solidFill>
                <a:latin typeface="Lucida Grande"/>
              </a:rPr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Семен 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Яковлевич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Пальчин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- Уполномоченный по правам коренных малочисленных народов в Красноярском крае</a:t>
            </a:r>
            <a:br>
              <a:rPr lang="ru-RU" dirty="0">
                <a:solidFill>
                  <a:srgbClr val="000000"/>
                </a:solidFill>
                <a:latin typeface="Lucida Grande"/>
              </a:rPr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Марина 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Христофоровна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Белянская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- Кандидат исторических наук.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84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648205"/>
            <a:ext cx="10161431" cy="57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334849"/>
            <a:ext cx="10458204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7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241" y="5683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"Наша история и культура".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1214706"/>
            <a:ext cx="9304020" cy="5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342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679" y="359646"/>
            <a:ext cx="11874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Николай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Оскарович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Рогинский - Заместитель генерального директора по развитию и связям с общественностью Государственного музея Востока провел викторину для форумчан.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Ребята успешно справились со специальными заданиями от гостя по теме встречи: "Роль музеев в сохранении культурного наследия коренных малочисленных народов Севера, Сибири и Дальнего Востока РФ".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99" y="2113972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36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2" y="220348"/>
            <a:ext cx="11797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«За верность Северу»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форуме «Российский Север» медалью общественного признания за верность Северу наградили известного нивхского писателя Евгения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Гудана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Поэт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, писатель, автор целого ряда книг о жизни народов Севера Евгений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Гудан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был награждён сегодня медалью общественного признания «За верность Северу». Церемония вручения памятного знака состоялась на форуме молодёжи коренных малочисленных народов Севера, Сибири и Дальнего Востока — «Российский Север».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27" y="2251673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8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49889"/>
            <a:ext cx="11595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Говоря о необходимости сохранения наследия народов Севера, Сибири и Дальнего Востока России, Владимир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Грусман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подчеркнул, что основная задача музейного работника, в каком бы направлении не развивался музей, заключается в «сохранении материальной и духовной культуры народов России».</a:t>
            </a:r>
            <a:br>
              <a:rPr lang="ru-RU" dirty="0">
                <a:solidFill>
                  <a:srgbClr val="000000"/>
                </a:solidFill>
                <a:latin typeface="Lucida Grande"/>
              </a:rPr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«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Несмотря на сложные периоды в жизни нашей страны, например, в XX веке, нашим коллегам удалось сохранить многое редких материалов, благодаря которым мы сегодня можем иметь представление о жизни наших предков», — заявил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Грусман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.</a:t>
            </a:r>
            <a:endParaRPr lang="ru-RU" dirty="0"/>
          </a:p>
        </p:txBody>
      </p:sp>
      <p:pic>
        <p:nvPicPr>
          <p:cNvPr id="1026" name="Picture 2" descr="http://cs629220.vk.me/v629220295/21f4e/NfniM23w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58" y="2484832"/>
            <a:ext cx="7252213" cy="408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09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39" y="319494"/>
            <a:ext cx="11436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На молодежном форуме "Российский Север" прошел тематический круглый стол. Актуальные вопросы изучения и сохранения фольклора и традиционных знаний коренных малочисленных народов Севера, Сибири и Дальнего Востока РФ обсудили молодежные лидеры. А так же состоялась презентация положительных практик. </a:t>
            </a:r>
            <a:endParaRPr lang="ru-RU" dirty="0"/>
          </a:p>
        </p:txBody>
      </p:sp>
      <p:pic>
        <p:nvPicPr>
          <p:cNvPr id="2050" name="Picture 2" descr="http://cs629220.vk.me/v629220295/21fdb/at1E9YDGW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32" y="1706791"/>
            <a:ext cx="8409439" cy="47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78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9220.vk.me/v629220295/22089/gH4KhhhT0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87" y="1008951"/>
            <a:ext cx="9977630" cy="56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035" y="362620"/>
            <a:ext cx="11191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Третий рабочий день молодежного форума "Российский Север" завершается вечерним построением участников.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14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774" y="311608"/>
            <a:ext cx="11324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Город мастеров.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Участники "Российского Севера" присоединились к работе творческих мастер-классов по декоративно-прикладному искусству.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cs629220.vk.me/v629220295/220eb/5JrK9gWIS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23" y="1341925"/>
            <a:ext cx="9801514" cy="55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0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дек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9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cs629220.vk.me/v629220295/22275/aXt56bcMP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3" y="1008308"/>
            <a:ext cx="10371434" cy="583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07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06" y="159587"/>
            <a:ext cx="11058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Максим </a:t>
            </a:r>
            <a:r>
              <a:rPr lang="ru-RU" dirty="0">
                <a:hlinkClick r:id="rId2"/>
              </a:rPr>
              <a:t>Викторович </a:t>
            </a:r>
            <a:r>
              <a:rPr lang="ru-RU" dirty="0" err="1">
                <a:hlinkClick r:id="rId2"/>
              </a:rPr>
              <a:t>Сёмин</a:t>
            </a:r>
            <a:r>
              <a:rPr lang="ru-RU" dirty="0" smtClean="0">
                <a:hlinkClick r:id="rId2"/>
              </a:rPr>
              <a:t>.</a:t>
            </a:r>
          </a:p>
          <a:p>
            <a:r>
              <a:rPr lang="ru-RU" dirty="0" smtClean="0">
                <a:hlinkClick r:id="rId2"/>
              </a:rPr>
              <a:t>Заместитель </a:t>
            </a:r>
            <a:r>
              <a:rPr lang="ru-RU" dirty="0">
                <a:hlinkClick r:id="rId2"/>
              </a:rPr>
              <a:t>начальника отдела развития арктических территорий департамента развития межрегионального и приграничного сотрудничества Министерства экономического развития РФ.</a:t>
            </a:r>
            <a:endParaRPr lang="ru-RU" dirty="0"/>
          </a:p>
        </p:txBody>
      </p:sp>
      <p:pic>
        <p:nvPicPr>
          <p:cNvPr id="6146" name="Picture 2" descr="http://cs629220.vk.me/v629220535/26cde/q39cwT3yA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6" y="1198827"/>
            <a:ext cx="9722521" cy="54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40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5088" y="272534"/>
            <a:ext cx="4659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Lucida Grande"/>
              </a:rPr>
              <a:t>квест</a:t>
            </a:r>
            <a:r>
              <a:rPr lang="ru-RU" sz="2000" dirty="0">
                <a:solidFill>
                  <a:srgbClr val="000000"/>
                </a:solidFill>
                <a:latin typeface="Lucida Grande"/>
              </a:rPr>
              <a:t> "Наша Земля - наше богатство"</a:t>
            </a:r>
            <a:endParaRPr lang="ru-RU" sz="2000" dirty="0"/>
          </a:p>
        </p:txBody>
      </p:sp>
      <p:pic>
        <p:nvPicPr>
          <p:cNvPr id="7170" name="Picture 2" descr="http://cs629220.vk.me/v629220535/26afa/07oMsYH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9" y="641866"/>
            <a:ext cx="10788203" cy="60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53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05" y="117524"/>
            <a:ext cx="1181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Замглавы Ростуризма Алексей Конюшков рассказал участникам форума «Российский Север» о развитии внутреннего туризма на территории России и её северных областей.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ucida Grande"/>
              </a:rPr>
              <a:t>Переориентирование туристического сектора России на внутренние рынки позволит развивать внутренние туристические маршруты за счёт кластерного подхода к созданию условий для отдыха. Об этом заявил сегодня заместитель главы Федерального агентства по туризму Алексей Конюшков.</a:t>
            </a:r>
            <a:endParaRPr lang="ru-RU" dirty="0"/>
          </a:p>
        </p:txBody>
      </p:sp>
      <p:pic>
        <p:nvPicPr>
          <p:cNvPr id="8194" name="Picture 2" descr="http://cs629220.vk.me/v629220535/26e8c/3KWmjaBI4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30" y="1594852"/>
            <a:ext cx="9268495" cy="52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45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629220.vk.me/v629220535/27277/U0tpxRFE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90" y="1326523"/>
            <a:ext cx="9833736" cy="55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8" y="96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Экономическая 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38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3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565" y="319494"/>
            <a:ext cx="11078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Ксения Разуваева - руководитель "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Роспатриотцентра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Lucida Grande"/>
              </a:rPr>
              <a:t>Росмолодежи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 на молодежном форуме "Российский Север":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"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Патриотизм для нас это не слово, а дело с конкретным результатом и пользой для нашей страны!"</a:t>
            </a:r>
            <a:endParaRPr lang="ru-RU" dirty="0"/>
          </a:p>
        </p:txBody>
      </p:sp>
      <p:pic>
        <p:nvPicPr>
          <p:cNvPr id="10242" name="Picture 2" descr="http://cs629220.vk.me/v629220295/225d4/CRtt9u3Xl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2" y="1369701"/>
            <a:ext cx="9438484" cy="53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88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5" y="262567"/>
            <a:ext cx="11376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ucida Grande"/>
              </a:rPr>
              <a:t>Александр Журавский: «Культурное многообразие является нашим конкурентным преимуществом</a:t>
            </a:r>
            <a:r>
              <a:rPr lang="ru-RU" dirty="0" smtClean="0">
                <a:solidFill>
                  <a:srgbClr val="000000"/>
                </a:solidFill>
                <a:latin typeface="Lucida Grande"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Lucida Grande"/>
              </a:rPr>
              <a:t>Заместитель </a:t>
            </a:r>
            <a:r>
              <a:rPr lang="ru-RU" dirty="0">
                <a:solidFill>
                  <a:srgbClr val="000000"/>
                </a:solidFill>
                <a:latin typeface="Lucida Grande"/>
              </a:rPr>
              <a:t>министра культуры России встретился с участниками молодёжного форума «Российский Север».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http://cs627526.vk.me/v627526535/2842e/uKCEVgrrg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2" y="1158520"/>
            <a:ext cx="9514223" cy="53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30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516" y="1370747"/>
            <a:ext cx="4522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Панельная </a:t>
            </a:r>
            <a:r>
              <a:rPr lang="ru-RU" dirty="0" smtClean="0">
                <a:hlinkClick r:id="rId2"/>
              </a:rPr>
              <a:t>дискуссия</a:t>
            </a:r>
          </a:p>
          <a:p>
            <a:r>
              <a:rPr lang="ru-RU" dirty="0" smtClean="0">
                <a:hlinkClick r:id="rId2"/>
              </a:rPr>
              <a:t>Современные </a:t>
            </a:r>
            <a:r>
              <a:rPr lang="ru-RU" dirty="0">
                <a:hlinkClick r:id="rId2"/>
              </a:rPr>
              <a:t>технологии добровольчества и социальных практик</a:t>
            </a:r>
            <a:r>
              <a:rPr lang="ru-RU" dirty="0" smtClean="0">
                <a:hlinkClick r:id="rId2"/>
              </a:rPr>
              <a:t>.</a:t>
            </a:r>
          </a:p>
          <a:p>
            <a:r>
              <a:rPr lang="ru-RU" dirty="0" smtClean="0">
                <a:hlinkClick r:id="rId2"/>
              </a:rPr>
              <a:t>Григорий </a:t>
            </a:r>
            <a:r>
              <a:rPr lang="ru-RU" dirty="0">
                <a:hlinkClick r:id="rId2"/>
              </a:rPr>
              <a:t>Валерьевич Петушков 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Кантемир </a:t>
            </a:r>
            <a:r>
              <a:rPr lang="ru-RU" dirty="0" err="1">
                <a:hlinkClick r:id="rId2"/>
              </a:rPr>
              <a:t>Исхакович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Хуртаев</a:t>
            </a:r>
            <a:r>
              <a:rPr lang="ru-RU" dirty="0">
                <a:hlinkClick r:id="rId2"/>
              </a:rPr>
              <a:t> 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Роман </a:t>
            </a:r>
            <a:r>
              <a:rPr lang="ru-RU" dirty="0">
                <a:hlinkClick r:id="rId2"/>
              </a:rPr>
              <a:t>Николаевич </a:t>
            </a:r>
            <a:r>
              <a:rPr lang="ru-RU" dirty="0" err="1" smtClean="0">
                <a:hlinkClick r:id="rId2"/>
              </a:rPr>
              <a:t>Гришенин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Сергей </a:t>
            </a:r>
            <a:r>
              <a:rPr lang="ru-RU" dirty="0">
                <a:hlinkClick r:id="rId2"/>
              </a:rPr>
              <a:t>Игоревич </a:t>
            </a:r>
            <a:r>
              <a:rPr lang="ru-RU" dirty="0" smtClean="0">
                <a:hlinkClick r:id="rId2"/>
              </a:rPr>
              <a:t>Белов</a:t>
            </a:r>
          </a:p>
          <a:p>
            <a:r>
              <a:rPr lang="ru-RU" dirty="0" smtClean="0">
                <a:hlinkClick r:id="rId2"/>
              </a:rPr>
              <a:t>Валерий </a:t>
            </a:r>
            <a:r>
              <a:rPr lang="ru-RU" dirty="0">
                <a:hlinkClick r:id="rId2"/>
              </a:rPr>
              <a:t>Евгеньевич </a:t>
            </a:r>
            <a:r>
              <a:rPr lang="ru-RU" dirty="0" err="1" smtClean="0">
                <a:hlinkClick r:id="rId2"/>
              </a:rPr>
              <a:t>Егошкин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Наталья </a:t>
            </a:r>
            <a:r>
              <a:rPr lang="ru-RU" dirty="0">
                <a:hlinkClick r:id="rId2"/>
              </a:rPr>
              <a:t>Романовна </a:t>
            </a:r>
            <a:r>
              <a:rPr lang="ru-RU" dirty="0" smtClean="0">
                <a:hlinkClick r:id="rId2"/>
              </a:rPr>
              <a:t>Соколова</a:t>
            </a:r>
          </a:p>
          <a:p>
            <a:r>
              <a:rPr lang="ru-RU" dirty="0" smtClean="0">
                <a:hlinkClick r:id="rId2"/>
              </a:rPr>
              <a:t>Олег Валентинович </a:t>
            </a:r>
            <a:r>
              <a:rPr lang="ru-RU" dirty="0" err="1" smtClean="0">
                <a:hlinkClick r:id="rId2"/>
              </a:rPr>
              <a:t>Вехов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ru-RU" dirty="0" smtClean="0">
                <a:hlinkClick r:id="rId2"/>
              </a:rPr>
              <a:t>Сергей </a:t>
            </a:r>
            <a:r>
              <a:rPr lang="ru-RU" dirty="0">
                <a:hlinkClick r:id="rId2"/>
              </a:rPr>
              <a:t>Васильевич Першин</a:t>
            </a:r>
            <a:endParaRPr lang="ru-RU" dirty="0"/>
          </a:p>
        </p:txBody>
      </p:sp>
      <p:pic>
        <p:nvPicPr>
          <p:cNvPr id="12290" name="Picture 2" descr="http://cs630328.vk.me/v630328535/6ba2/FCrePrwU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60" y="1029983"/>
            <a:ext cx="7276730" cy="48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48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627526.vk.me/v627526535/28b48/NcUmetC7p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8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627526.vk.me/v627526884/2e8f3/oLMAD9V_8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03" y="759854"/>
            <a:ext cx="9265965" cy="521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0"/>
            <a:ext cx="10303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4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7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0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391</Words>
  <Application>Microsoft Office PowerPoint</Application>
  <PresentationFormat>Широкоэкранный</PresentationFormat>
  <Paragraphs>36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Georgia</vt:lpstr>
      <vt:lpstr>Lucida Grande</vt:lpstr>
      <vt:lpstr>Тема Office</vt:lpstr>
      <vt:lpstr>Форум «Российский север»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дек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дек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 дек </vt:lpstr>
      <vt:lpstr>Зарядка </vt:lpstr>
      <vt:lpstr>Презентация PowerPoint</vt:lpstr>
      <vt:lpstr>Презентация PowerPoint</vt:lpstr>
      <vt:lpstr>Презентация PowerPoint</vt:lpstr>
      <vt:lpstr>Экономическая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«Российский север»</dc:title>
  <dc:creator>Ирина Найданова</dc:creator>
  <cp:lastModifiedBy>Ирина Найданова</cp:lastModifiedBy>
  <cp:revision>11</cp:revision>
  <dcterms:created xsi:type="dcterms:W3CDTF">2015-12-14T00:51:26Z</dcterms:created>
  <dcterms:modified xsi:type="dcterms:W3CDTF">2015-12-14T02:23:53Z</dcterms:modified>
</cp:coreProperties>
</file>